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9" r:id="rId4"/>
    <p:sldId id="258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2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4137" y="3659001"/>
            <a:ext cx="3336114" cy="900384"/>
          </a:xfrm>
        </p:spPr>
        <p:txBody>
          <a:bodyPr/>
          <a:lstStyle/>
          <a:p>
            <a:r>
              <a:rPr lang="en-US" dirty="0" err="1"/>
              <a:t>DunDeal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Yuri Khechoyan, Leah Perry, Jessie Wilkins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233" y="0"/>
            <a:ext cx="3837923" cy="383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0382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Confirmation</a:t>
            </a:r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Add Tips (optional)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19" y="986216"/>
            <a:ext cx="5215124" cy="5960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25" y="986216"/>
            <a:ext cx="5215125" cy="59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2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4167" y="24770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officially completed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72" y="622576"/>
            <a:ext cx="5576560" cy="63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Team Collaboration: Everyone has a strength &amp; weakness</a:t>
            </a:r>
          </a:p>
          <a:p>
            <a:r>
              <a:rPr lang="en-US" sz="2400" dirty="0"/>
              <a:t>GitHub = Life Saver: </a:t>
            </a:r>
          </a:p>
          <a:p>
            <a:pPr lvl="1"/>
            <a:r>
              <a:rPr lang="en-US" sz="2200" dirty="0" err="1">
                <a:latin typeface="Lucida Console" panose="020B0609040504020204" pitchFamily="49" charset="0"/>
              </a:rPr>
              <a:t>git</a:t>
            </a:r>
            <a:r>
              <a:rPr lang="en-US" sz="2200" dirty="0">
                <a:latin typeface="Lucida Console" panose="020B0609040504020204" pitchFamily="49" charset="0"/>
              </a:rPr>
              <a:t> reset [commit number] --hard</a:t>
            </a:r>
          </a:p>
          <a:p>
            <a:pPr lvl="1"/>
            <a:r>
              <a:rPr lang="en-US" sz="2200" dirty="0" err="1">
                <a:latin typeface="Lucida Console" panose="020B0609040504020204" pitchFamily="49" charset="0"/>
              </a:rPr>
              <a:t>git</a:t>
            </a:r>
            <a:r>
              <a:rPr lang="en-US" sz="2200" dirty="0">
                <a:latin typeface="Lucida Console" panose="020B0609040504020204" pitchFamily="49" charset="0"/>
              </a:rPr>
              <a:t> push origin -f </a:t>
            </a:r>
          </a:p>
          <a:p>
            <a:r>
              <a:rPr lang="en-US" sz="2400" dirty="0"/>
              <a:t>App communicates with Firebase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174" y="3791780"/>
            <a:ext cx="3548572" cy="943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01160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029" y="3778133"/>
            <a:ext cx="2470398" cy="916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3955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905650" cy="3636511"/>
          </a:xfrm>
        </p:spPr>
        <p:txBody>
          <a:bodyPr>
            <a:normAutofit/>
          </a:bodyPr>
          <a:lstStyle/>
          <a:p>
            <a:r>
              <a:rPr lang="en-US" sz="2400" dirty="0"/>
              <a:t>Yuri Khechoyan</a:t>
            </a:r>
          </a:p>
          <a:p>
            <a:r>
              <a:rPr lang="en-US" sz="2400" dirty="0"/>
              <a:t>Major(s): Bus. Admin &amp; MIS</a:t>
            </a:r>
          </a:p>
          <a:p>
            <a:r>
              <a:rPr lang="en-US" sz="2400" dirty="0"/>
              <a:t>Year: Junior</a:t>
            </a:r>
          </a:p>
          <a:p>
            <a:r>
              <a:rPr lang="en-US" sz="2400" dirty="0"/>
              <a:t>Role: Project Lead, SW Engineer, UI/UX Designer,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3482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Leah Perry</a:t>
            </a:r>
          </a:p>
          <a:p>
            <a:r>
              <a:rPr lang="en-US" sz="2400" dirty="0"/>
              <a:t>Major(s): Cyber Security</a:t>
            </a:r>
          </a:p>
          <a:p>
            <a:r>
              <a:rPr lang="en-US" sz="2400" dirty="0"/>
              <a:t>Year: Senior</a:t>
            </a:r>
          </a:p>
          <a:p>
            <a:r>
              <a:rPr lang="en-US" sz="2400" dirty="0"/>
              <a:t>Role: UI/UX Designer,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59258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Jessie Wilkins</a:t>
            </a:r>
          </a:p>
          <a:p>
            <a:r>
              <a:rPr lang="en-US" sz="2400" dirty="0"/>
              <a:t>Major(s): MIS | Cyber Security (minor)</a:t>
            </a:r>
          </a:p>
          <a:p>
            <a:r>
              <a:rPr lang="en-US" sz="2400" dirty="0"/>
              <a:t>Year: Sophomore</a:t>
            </a:r>
          </a:p>
          <a:p>
            <a:r>
              <a:rPr lang="en-US" sz="2400" dirty="0"/>
              <a:t>Role: UI/UX Designer, </a:t>
            </a:r>
            <a:r>
              <a:rPr lang="en-US" sz="2400"/>
              <a:t>Firebase Engineer, Software </a:t>
            </a:r>
            <a:r>
              <a:rPr lang="en-US" sz="2400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77712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222287"/>
            <a:ext cx="4462737" cy="1832708"/>
          </a:xfrm>
        </p:spPr>
        <p:txBody>
          <a:bodyPr>
            <a:noAutofit/>
          </a:bodyPr>
          <a:lstStyle/>
          <a:p>
            <a:r>
              <a:rPr lang="en-US" sz="2400" dirty="0"/>
              <a:t>Create service based App</a:t>
            </a:r>
          </a:p>
          <a:p>
            <a:r>
              <a:rPr lang="en-US" sz="2400" dirty="0"/>
              <a:t>Help College Students w/tasks</a:t>
            </a:r>
          </a:p>
          <a:p>
            <a:r>
              <a:rPr lang="en-US" sz="2400" dirty="0"/>
              <a:t>Get Paid – Students &amp; Us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9" y="2222287"/>
            <a:ext cx="4767619" cy="90466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Similar: Uber &amp; </a:t>
            </a:r>
            <a:r>
              <a:rPr lang="en-US" sz="2400" dirty="0" err="1"/>
              <a:t>UberEATS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86" y="3205421"/>
            <a:ext cx="2194195" cy="2194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23" y="3172520"/>
            <a:ext cx="2259995" cy="225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91" y="4611283"/>
            <a:ext cx="2142586" cy="1868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000" y="4686677"/>
            <a:ext cx="2637698" cy="18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72" y="2370802"/>
            <a:ext cx="10563286" cy="227174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Students (Task Completers) – called </a:t>
            </a:r>
            <a:r>
              <a:rPr lang="en-US" sz="2600" dirty="0" err="1"/>
              <a:t>Dundies</a:t>
            </a:r>
            <a:r>
              <a:rPr lang="en-US" sz="2600" dirty="0"/>
              <a:t> (contractors)</a:t>
            </a:r>
          </a:p>
          <a:p>
            <a:r>
              <a:rPr lang="en-US" sz="2600" dirty="0" err="1"/>
              <a:t>Dundie</a:t>
            </a:r>
            <a:r>
              <a:rPr lang="en-US" sz="2600" dirty="0"/>
              <a:t> accepts task: Student (task creator) is notified thru app who is taking care of task</a:t>
            </a:r>
          </a:p>
          <a:p>
            <a:r>
              <a:rPr lang="en-US" sz="2600" dirty="0"/>
              <a:t>Uses Google’s Firebase System to communicate info between Student &amp; </a:t>
            </a:r>
            <a:r>
              <a:rPr lang="en-US" sz="2600" dirty="0" err="1"/>
              <a:t>Dundie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50" y="4642546"/>
            <a:ext cx="3429065" cy="1928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84" y="4613038"/>
            <a:ext cx="2944468" cy="1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5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Main Menu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984638" y="308048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Create Task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24" y="1110757"/>
            <a:ext cx="5131883" cy="5865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98" y="1010473"/>
            <a:ext cx="5116586" cy="58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Accept Task (</a:t>
            </a:r>
            <a:r>
              <a:rPr lang="en-US" sz="2600" b="1" dirty="0" err="1"/>
              <a:t>Dundie</a:t>
            </a:r>
            <a:r>
              <a:rPr lang="en-US" sz="2600" b="1" dirty="0"/>
              <a:t>)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501374" y="3080487"/>
            <a:ext cx="1748953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In </a:t>
            </a:r>
          </a:p>
          <a:p>
            <a:pPr marL="0" indent="0">
              <a:buFont typeface="Wingdings 2" charset="2"/>
              <a:buNone/>
            </a:pPr>
            <a:r>
              <a:rPr lang="en-US" sz="2600" b="1" dirty="0"/>
              <a:t>Progress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54" y="1017431"/>
            <a:ext cx="5110499" cy="5840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75" y="1017430"/>
            <a:ext cx="5110499" cy="58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2356" y="3116011"/>
            <a:ext cx="2715905" cy="1641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err="1"/>
              <a:t>Dundie</a:t>
            </a:r>
            <a:r>
              <a:rPr lang="en-US" sz="2600" b="1" dirty="0"/>
              <a:t>: Completed Task (Student response needed)</a:t>
            </a:r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680855" y="2127450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Confirm/Deny task completion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40" y="1037646"/>
            <a:ext cx="5092810" cy="58203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241" y="1124761"/>
            <a:ext cx="5016585" cy="57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80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227</TotalTime>
  <Words>225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Lucida Console</vt:lpstr>
      <vt:lpstr>Wingdings 2</vt:lpstr>
      <vt:lpstr>Quotable</vt:lpstr>
      <vt:lpstr>DunDeal</vt:lpstr>
      <vt:lpstr>Team Information</vt:lpstr>
      <vt:lpstr>Team Information</vt:lpstr>
      <vt:lpstr>Team Information</vt:lpstr>
      <vt:lpstr>Purpose &amp; Goal</vt:lpstr>
      <vt:lpstr>Major Features</vt:lpstr>
      <vt:lpstr>Mock-ups</vt:lpstr>
      <vt:lpstr>Mock-ups</vt:lpstr>
      <vt:lpstr>Mock-ups</vt:lpstr>
      <vt:lpstr>Mock-ups</vt:lpstr>
      <vt:lpstr>Mock-ups</vt:lpstr>
      <vt:lpstr>Lesson Learned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DunDeal</dc:title>
  <dc:creator>Yuri Khechoyan</dc:creator>
  <cp:lastModifiedBy>Yuri Khechoyan</cp:lastModifiedBy>
  <cp:revision>29</cp:revision>
  <dcterms:created xsi:type="dcterms:W3CDTF">2017-04-21T17:05:27Z</dcterms:created>
  <dcterms:modified xsi:type="dcterms:W3CDTF">2017-04-25T06:43:44Z</dcterms:modified>
</cp:coreProperties>
</file>